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56" r:id="rId2"/>
    <p:sldId id="721" r:id="rId3"/>
    <p:sldId id="718" r:id="rId4"/>
    <p:sldId id="681" r:id="rId5"/>
    <p:sldId id="722" r:id="rId6"/>
    <p:sldId id="730" r:id="rId7"/>
    <p:sldId id="731" r:id="rId8"/>
    <p:sldId id="732" r:id="rId9"/>
    <p:sldId id="733" r:id="rId10"/>
    <p:sldId id="734" r:id="rId11"/>
    <p:sldId id="727" r:id="rId12"/>
    <p:sldId id="735" r:id="rId13"/>
    <p:sldId id="736" r:id="rId14"/>
    <p:sldId id="737" r:id="rId15"/>
    <p:sldId id="738" r:id="rId16"/>
    <p:sldId id="739" r:id="rId17"/>
    <p:sldId id="740" r:id="rId18"/>
    <p:sldId id="742" r:id="rId19"/>
    <p:sldId id="728" r:id="rId20"/>
    <p:sldId id="743" r:id="rId21"/>
    <p:sldId id="744" r:id="rId22"/>
    <p:sldId id="745" r:id="rId23"/>
    <p:sldId id="746" r:id="rId24"/>
    <p:sldId id="747" r:id="rId25"/>
    <p:sldId id="748" r:id="rId26"/>
    <p:sldId id="749" r:id="rId27"/>
    <p:sldId id="750" r:id="rId28"/>
    <p:sldId id="751" r:id="rId29"/>
    <p:sldId id="729" r:id="rId30"/>
    <p:sldId id="752" r:id="rId31"/>
    <p:sldId id="753" r:id="rId32"/>
    <p:sldId id="754" r:id="rId33"/>
    <p:sldId id="755" r:id="rId34"/>
    <p:sldId id="756" r:id="rId35"/>
    <p:sldId id="757" r:id="rId36"/>
    <p:sldId id="758" r:id="rId37"/>
    <p:sldId id="759" r:id="rId38"/>
    <p:sldId id="760" r:id="rId39"/>
    <p:sldId id="761" r:id="rId40"/>
    <p:sldId id="723" r:id="rId41"/>
    <p:sldId id="724" r:id="rId42"/>
    <p:sldId id="762" r:id="rId43"/>
    <p:sldId id="763" r:id="rId44"/>
    <p:sldId id="764" r:id="rId45"/>
    <p:sldId id="765" r:id="rId46"/>
    <p:sldId id="766" r:id="rId47"/>
    <p:sldId id="767" r:id="rId48"/>
    <p:sldId id="768" r:id="rId49"/>
    <p:sldId id="769" r:id="rId50"/>
    <p:sldId id="770" r:id="rId51"/>
    <p:sldId id="771" r:id="rId52"/>
    <p:sldId id="385" r:id="rId53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수희" initials="이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99C3"/>
    <a:srgbClr val="F4AEA2"/>
    <a:srgbClr val="E46C0A"/>
    <a:srgbClr val="3C479D"/>
    <a:srgbClr val="008000"/>
    <a:srgbClr val="DFDFE1"/>
    <a:srgbClr val="7D5087"/>
    <a:srgbClr val="D5C0DA"/>
    <a:srgbClr val="F5B4A9"/>
    <a:srgbClr val="F7C0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675" autoAdjust="0"/>
    <p:restoredTop sz="94288" autoAdjust="0"/>
  </p:normalViewPr>
  <p:slideViewPr>
    <p:cSldViewPr>
      <p:cViewPr varScale="1">
        <p:scale>
          <a:sx n="101" d="100"/>
          <a:sy n="101" d="100"/>
        </p:scale>
        <p:origin x="2406" y="114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3876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오세종" userId="730af7b6-ff05-47d1-891e-d0df27f30cd9" providerId="ADAL" clId="{B6E64475-77AE-4554-B484-FC6E0E66019C}"/>
    <pc:docChg chg="undo custSel modSld">
      <pc:chgData name="오세종" userId="730af7b6-ff05-47d1-891e-d0df27f30cd9" providerId="ADAL" clId="{B6E64475-77AE-4554-B484-FC6E0E66019C}" dt="2021-01-05T03:25:24.835" v="102" actId="14100"/>
      <pc:docMkLst>
        <pc:docMk/>
      </pc:docMkLst>
      <pc:sldChg chg="addSp delSp modSp mod">
        <pc:chgData name="오세종" userId="730af7b6-ff05-47d1-891e-d0df27f30cd9" providerId="ADAL" clId="{B6E64475-77AE-4554-B484-FC6E0E66019C}" dt="2020-12-26T06:48:00.098" v="8" actId="1076"/>
        <pc:sldMkLst>
          <pc:docMk/>
          <pc:sldMk cId="2857491873" sldId="661"/>
        </pc:sldMkLst>
        <pc:picChg chg="add del mod">
          <ac:chgData name="오세종" userId="730af7b6-ff05-47d1-891e-d0df27f30cd9" providerId="ADAL" clId="{B6E64475-77AE-4554-B484-FC6E0E66019C}" dt="2020-12-26T06:47:46.043" v="3" actId="478"/>
          <ac:picMkLst>
            <pc:docMk/>
            <pc:sldMk cId="2857491873" sldId="661"/>
            <ac:picMk id="5" creationId="{B912A67F-FA2B-4973-A4D0-06ACE2EDA5A1}"/>
          </ac:picMkLst>
        </pc:picChg>
        <pc:picChg chg="add mod">
          <ac:chgData name="오세종" userId="730af7b6-ff05-47d1-891e-d0df27f30cd9" providerId="ADAL" clId="{B6E64475-77AE-4554-B484-FC6E0E66019C}" dt="2020-12-26T06:48:00.098" v="8" actId="1076"/>
          <ac:picMkLst>
            <pc:docMk/>
            <pc:sldMk cId="2857491873" sldId="661"/>
            <ac:picMk id="7" creationId="{183A0DCD-F451-42B9-829C-6AC3B5321D7F}"/>
          </ac:picMkLst>
        </pc:picChg>
      </pc:sldChg>
      <pc:sldChg chg="addSp modSp mod">
        <pc:chgData name="오세종" userId="730af7b6-ff05-47d1-891e-d0df27f30cd9" providerId="ADAL" clId="{B6E64475-77AE-4554-B484-FC6E0E66019C}" dt="2020-12-26T06:49:34.217" v="11" actId="1076"/>
        <pc:sldMkLst>
          <pc:docMk/>
          <pc:sldMk cId="2697969272" sldId="662"/>
        </pc:sldMkLst>
        <pc:picChg chg="add mod">
          <ac:chgData name="오세종" userId="730af7b6-ff05-47d1-891e-d0df27f30cd9" providerId="ADAL" clId="{B6E64475-77AE-4554-B484-FC6E0E66019C}" dt="2020-12-26T06:49:34.217" v="11" actId="1076"/>
          <ac:picMkLst>
            <pc:docMk/>
            <pc:sldMk cId="2697969272" sldId="662"/>
            <ac:picMk id="5" creationId="{FF52E01A-C5ED-45AF-8817-1A3FC22D14C4}"/>
          </ac:picMkLst>
        </pc:picChg>
      </pc:sldChg>
      <pc:sldChg chg="addSp delSp modSp mod">
        <pc:chgData name="오세종" userId="730af7b6-ff05-47d1-891e-d0df27f30cd9" providerId="ADAL" clId="{B6E64475-77AE-4554-B484-FC6E0E66019C}" dt="2020-12-26T06:52:12.607" v="21" actId="1076"/>
        <pc:sldMkLst>
          <pc:docMk/>
          <pc:sldMk cId="459206067" sldId="665"/>
        </pc:sldMkLst>
        <pc:picChg chg="add del mod">
          <ac:chgData name="오세종" userId="730af7b6-ff05-47d1-891e-d0df27f30cd9" providerId="ADAL" clId="{B6E64475-77AE-4554-B484-FC6E0E66019C}" dt="2020-12-26T06:51:08.937" v="16" actId="478"/>
          <ac:picMkLst>
            <pc:docMk/>
            <pc:sldMk cId="459206067" sldId="665"/>
            <ac:picMk id="5" creationId="{33B9BB19-88F0-46AD-AA91-B31C22EE1CF2}"/>
          </ac:picMkLst>
        </pc:picChg>
        <pc:picChg chg="add mod">
          <ac:chgData name="오세종" userId="730af7b6-ff05-47d1-891e-d0df27f30cd9" providerId="ADAL" clId="{B6E64475-77AE-4554-B484-FC6E0E66019C}" dt="2020-12-26T06:52:12.607" v="21" actId="1076"/>
          <ac:picMkLst>
            <pc:docMk/>
            <pc:sldMk cId="459206067" sldId="665"/>
            <ac:picMk id="7" creationId="{C207A354-160C-4969-8C98-6F1AF2D5198B}"/>
          </ac:picMkLst>
        </pc:picChg>
      </pc:sldChg>
      <pc:sldChg chg="addSp modSp mod">
        <pc:chgData name="오세종" userId="730af7b6-ff05-47d1-891e-d0df27f30cd9" providerId="ADAL" clId="{B6E64475-77AE-4554-B484-FC6E0E66019C}" dt="2020-12-26T06:53:57.732" v="59" actId="404"/>
        <pc:sldMkLst>
          <pc:docMk/>
          <pc:sldMk cId="2678790044" sldId="666"/>
        </pc:sldMkLst>
        <pc:spChg chg="mod">
          <ac:chgData name="오세종" userId="730af7b6-ff05-47d1-891e-d0df27f30cd9" providerId="ADAL" clId="{B6E64475-77AE-4554-B484-FC6E0E66019C}" dt="2020-12-26T06:53:57.732" v="59" actId="404"/>
          <ac:spMkLst>
            <pc:docMk/>
            <pc:sldMk cId="2678790044" sldId="666"/>
            <ac:spMk id="4" creationId="{00000000-0000-0000-0000-000000000000}"/>
          </ac:spMkLst>
        </pc:spChg>
        <pc:spChg chg="add mod">
          <ac:chgData name="오세종" userId="730af7b6-ff05-47d1-891e-d0df27f30cd9" providerId="ADAL" clId="{B6E64475-77AE-4554-B484-FC6E0E66019C}" dt="2020-12-26T06:53:42.010" v="56" actId="1036"/>
          <ac:spMkLst>
            <pc:docMk/>
            <pc:sldMk cId="2678790044" sldId="666"/>
            <ac:spMk id="5" creationId="{11465F45-F25F-488C-84EB-2E0B4F4CB47D}"/>
          </ac:spMkLst>
        </pc:spChg>
      </pc:sldChg>
      <pc:sldChg chg="modSp mod">
        <pc:chgData name="오세종" userId="730af7b6-ff05-47d1-891e-d0df27f30cd9" providerId="ADAL" clId="{B6E64475-77AE-4554-B484-FC6E0E66019C}" dt="2020-12-26T07:16:04.164" v="66" actId="27636"/>
        <pc:sldMkLst>
          <pc:docMk/>
          <pc:sldMk cId="3190306390" sldId="687"/>
        </pc:sldMkLst>
        <pc:spChg chg="mod">
          <ac:chgData name="오세종" userId="730af7b6-ff05-47d1-891e-d0df27f30cd9" providerId="ADAL" clId="{B6E64475-77AE-4554-B484-FC6E0E66019C}" dt="2020-12-26T07:16:04.164" v="66" actId="27636"/>
          <ac:spMkLst>
            <pc:docMk/>
            <pc:sldMk cId="3190306390" sldId="687"/>
            <ac:spMk id="6" creationId="{107DC50D-7800-45A3-A72D-D8884FFBCB62}"/>
          </ac:spMkLst>
        </pc:spChg>
      </pc:sldChg>
      <pc:sldChg chg="modSp mod">
        <pc:chgData name="오세종" userId="730af7b6-ff05-47d1-891e-d0df27f30cd9" providerId="ADAL" clId="{B6E64475-77AE-4554-B484-FC6E0E66019C}" dt="2020-12-26T07:17:57.041" v="75"/>
        <pc:sldMkLst>
          <pc:docMk/>
          <pc:sldMk cId="1926184507" sldId="688"/>
        </pc:sldMkLst>
        <pc:spChg chg="mod">
          <ac:chgData name="오세종" userId="730af7b6-ff05-47d1-891e-d0df27f30cd9" providerId="ADAL" clId="{B6E64475-77AE-4554-B484-FC6E0E66019C}" dt="2020-12-26T07:17:57.041" v="75"/>
          <ac:spMkLst>
            <pc:docMk/>
            <pc:sldMk cId="1926184507" sldId="688"/>
            <ac:spMk id="4" creationId="{00000000-0000-0000-0000-000000000000}"/>
          </ac:spMkLst>
        </pc:spChg>
      </pc:sldChg>
      <pc:sldChg chg="modSp mod">
        <pc:chgData name="오세종" userId="730af7b6-ff05-47d1-891e-d0df27f30cd9" providerId="ADAL" clId="{B6E64475-77AE-4554-B484-FC6E0E66019C}" dt="2020-12-26T07:18:11.380" v="78"/>
        <pc:sldMkLst>
          <pc:docMk/>
          <pc:sldMk cId="599017430" sldId="689"/>
        </pc:sldMkLst>
        <pc:spChg chg="mod">
          <ac:chgData name="오세종" userId="730af7b6-ff05-47d1-891e-d0df27f30cd9" providerId="ADAL" clId="{B6E64475-77AE-4554-B484-FC6E0E66019C}" dt="2020-12-26T07:18:11.380" v="78"/>
          <ac:spMkLst>
            <pc:docMk/>
            <pc:sldMk cId="599017430" sldId="689"/>
            <ac:spMk id="4" creationId="{00000000-0000-0000-0000-000000000000}"/>
          </ac:spMkLst>
        </pc:spChg>
      </pc:sldChg>
      <pc:sldChg chg="modSp mod">
        <pc:chgData name="오세종" userId="730af7b6-ff05-47d1-891e-d0df27f30cd9" providerId="ADAL" clId="{B6E64475-77AE-4554-B484-FC6E0E66019C}" dt="2020-12-26T07:24:41.365" v="85" actId="207"/>
        <pc:sldMkLst>
          <pc:docMk/>
          <pc:sldMk cId="1557455875" sldId="690"/>
        </pc:sldMkLst>
        <pc:spChg chg="mod">
          <ac:chgData name="오세종" userId="730af7b6-ff05-47d1-891e-d0df27f30cd9" providerId="ADAL" clId="{B6E64475-77AE-4554-B484-FC6E0E66019C}" dt="2020-12-26T07:24:35.436" v="84" actId="207"/>
          <ac:spMkLst>
            <pc:docMk/>
            <pc:sldMk cId="1557455875" sldId="690"/>
            <ac:spMk id="6" creationId="{C207699D-5ADE-4E11-A453-2A730AB66F39}"/>
          </ac:spMkLst>
        </pc:spChg>
        <pc:spChg chg="mod">
          <ac:chgData name="오세종" userId="730af7b6-ff05-47d1-891e-d0df27f30cd9" providerId="ADAL" clId="{B6E64475-77AE-4554-B484-FC6E0E66019C}" dt="2020-12-26T07:24:41.365" v="85" actId="207"/>
          <ac:spMkLst>
            <pc:docMk/>
            <pc:sldMk cId="1557455875" sldId="690"/>
            <ac:spMk id="7" creationId="{C207699D-5ADE-4E11-A453-2A730AB66F39}"/>
          </ac:spMkLst>
        </pc:spChg>
      </pc:sldChg>
      <pc:sldChg chg="modSp mod">
        <pc:chgData name="오세종" userId="730af7b6-ff05-47d1-891e-d0df27f30cd9" providerId="ADAL" clId="{B6E64475-77AE-4554-B484-FC6E0E66019C}" dt="2021-01-05T03:24:35.464" v="98" actId="14100"/>
        <pc:sldMkLst>
          <pc:docMk/>
          <pc:sldMk cId="2504075605" sldId="691"/>
        </pc:sldMkLst>
        <pc:spChg chg="mod">
          <ac:chgData name="오세종" userId="730af7b6-ff05-47d1-891e-d0df27f30cd9" providerId="ADAL" clId="{B6E64475-77AE-4554-B484-FC6E0E66019C}" dt="2020-12-26T07:24:21.315" v="83" actId="207"/>
          <ac:spMkLst>
            <pc:docMk/>
            <pc:sldMk cId="2504075605" sldId="691"/>
            <ac:spMk id="6" creationId="{C207699D-5ADE-4E11-A453-2A730AB66F39}"/>
          </ac:spMkLst>
        </pc:spChg>
        <pc:spChg chg="mod">
          <ac:chgData name="오세종" userId="730af7b6-ff05-47d1-891e-d0df27f30cd9" providerId="ADAL" clId="{B6E64475-77AE-4554-B484-FC6E0E66019C}" dt="2021-01-05T03:24:24.154" v="95" actId="14100"/>
          <ac:spMkLst>
            <pc:docMk/>
            <pc:sldMk cId="2504075605" sldId="691"/>
            <ac:spMk id="7" creationId="{C207699D-5ADE-4E11-A453-2A730AB66F39}"/>
          </ac:spMkLst>
        </pc:spChg>
        <pc:spChg chg="mod">
          <ac:chgData name="오세종" userId="730af7b6-ff05-47d1-891e-d0df27f30cd9" providerId="ADAL" clId="{B6E64475-77AE-4554-B484-FC6E0E66019C}" dt="2021-01-05T03:24:35.464" v="98" actId="14100"/>
          <ac:spMkLst>
            <pc:docMk/>
            <pc:sldMk cId="2504075605" sldId="691"/>
            <ac:spMk id="8" creationId="{C207699D-5ADE-4E11-A453-2A730AB66F39}"/>
          </ac:spMkLst>
        </pc:spChg>
      </pc:sldChg>
      <pc:sldChg chg="modSp mod">
        <pc:chgData name="오세종" userId="730af7b6-ff05-47d1-891e-d0df27f30cd9" providerId="ADAL" clId="{B6E64475-77AE-4554-B484-FC6E0E66019C}" dt="2021-01-05T03:25:24.835" v="102" actId="14100"/>
        <pc:sldMkLst>
          <pc:docMk/>
          <pc:sldMk cId="3333240631" sldId="701"/>
        </pc:sldMkLst>
        <pc:spChg chg="mod">
          <ac:chgData name="오세종" userId="730af7b6-ff05-47d1-891e-d0df27f30cd9" providerId="ADAL" clId="{B6E64475-77AE-4554-B484-FC6E0E66019C}" dt="2021-01-05T03:25:24.835" v="102" actId="14100"/>
          <ac:spMkLst>
            <pc:docMk/>
            <pc:sldMk cId="3333240631" sldId="701"/>
            <ac:spMk id="6" creationId="{C207699D-5ADE-4E11-A453-2A730AB66F39}"/>
          </ac:spMkLst>
        </pc:spChg>
      </pc:sldChg>
      <pc:sldChg chg="modSp mod">
        <pc:chgData name="오세종" userId="730af7b6-ff05-47d1-891e-d0df27f30cd9" providerId="ADAL" clId="{B6E64475-77AE-4554-B484-FC6E0E66019C}" dt="2020-12-26T07:22:55.470" v="82"/>
        <pc:sldMkLst>
          <pc:docMk/>
          <pc:sldMk cId="1879215792" sldId="704"/>
        </pc:sldMkLst>
        <pc:spChg chg="mod">
          <ac:chgData name="오세종" userId="730af7b6-ff05-47d1-891e-d0df27f30cd9" providerId="ADAL" clId="{B6E64475-77AE-4554-B484-FC6E0E66019C}" dt="2020-12-26T07:22:55.470" v="82"/>
          <ac:spMkLst>
            <pc:docMk/>
            <pc:sldMk cId="1879215792" sldId="704"/>
            <ac:spMk id="4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2024-07-23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2024-07-23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5B25E60-C5C1-835E-A313-46635E2AFAB4}"/>
              </a:ext>
            </a:extLst>
          </p:cNvPr>
          <p:cNvGrpSpPr/>
          <p:nvPr userDrawn="1"/>
        </p:nvGrpSpPr>
        <p:grpSpPr>
          <a:xfrm>
            <a:off x="5220072" y="2453390"/>
            <a:ext cx="3923928" cy="2691843"/>
            <a:chOff x="4887330" y="1243497"/>
            <a:chExt cx="4211960" cy="2889435"/>
          </a:xfrm>
        </p:grpSpPr>
        <p:pic>
          <p:nvPicPr>
            <p:cNvPr id="5" name="그림 4" descr="텍스트, 포스터, 곰, 코끼리와 매머드이(가) 표시된 사진&#10;&#10;자동 생성된 설명">
              <a:extLst>
                <a:ext uri="{FF2B5EF4-FFF2-40B4-BE49-F238E27FC236}">
                  <a16:creationId xmlns:a16="http://schemas.microsoft.com/office/drawing/2014/main" id="{8261BE8E-D3BF-DB90-A4A5-22BC3141E1F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4" t="57878" r="563" b="9429"/>
            <a:stretch/>
          </p:blipFill>
          <p:spPr>
            <a:xfrm>
              <a:off x="4887330" y="1243497"/>
              <a:ext cx="4211960" cy="2889435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945B76B-23E0-35C1-62EA-DA0CA023C6D0}"/>
                </a:ext>
              </a:extLst>
            </p:cNvPr>
            <p:cNvSpPr/>
            <p:nvPr userDrawn="1"/>
          </p:nvSpPr>
          <p:spPr>
            <a:xfrm>
              <a:off x="4887330" y="2733521"/>
              <a:ext cx="720080" cy="12715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6"/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pic>
        <p:nvPicPr>
          <p:cNvPr id="1028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5" y="320688"/>
            <a:ext cx="1184921" cy="19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텍스트, 포스터, 곰, 코끼리와 매머드이(가) 표시된 사진&#10;&#10;자동 생성된 설명">
            <a:extLst>
              <a:ext uri="{FF2B5EF4-FFF2-40B4-BE49-F238E27FC236}">
                <a16:creationId xmlns:a16="http://schemas.microsoft.com/office/drawing/2014/main" id="{437F9511-C25D-C3F5-79CF-2A3C57A1F1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6" t="12984" r="43573" b="74052"/>
          <a:stretch/>
        </p:blipFill>
        <p:spPr>
          <a:xfrm>
            <a:off x="453882" y="1409600"/>
            <a:ext cx="3812654" cy="1168481"/>
          </a:xfrm>
          <a:prstGeom prst="rect">
            <a:avLst/>
          </a:prstGeom>
        </p:spPr>
      </p:pic>
      <p:pic>
        <p:nvPicPr>
          <p:cNvPr id="6" name="그림 5" descr="텍스트, 포스터, 곰, 코끼리와 매머드이(가) 표시된 사진&#10;&#10;자동 생성된 설명">
            <a:extLst>
              <a:ext uri="{FF2B5EF4-FFF2-40B4-BE49-F238E27FC236}">
                <a16:creationId xmlns:a16="http://schemas.microsoft.com/office/drawing/2014/main" id="{05C675CC-52EE-3AB7-13B9-7D84BEA299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" t="24949" r="62175" b="59036"/>
          <a:stretch/>
        </p:blipFill>
        <p:spPr>
          <a:xfrm>
            <a:off x="491162" y="2558718"/>
            <a:ext cx="2137076" cy="1240594"/>
          </a:xfrm>
          <a:prstGeom prst="rect">
            <a:avLst/>
          </a:prstGeom>
        </p:spPr>
      </p:pic>
      <p:pic>
        <p:nvPicPr>
          <p:cNvPr id="7" name="그림 6" descr="텍스트, 포스터, 곰, 코끼리와 매머드이(가) 표시된 사진&#10;&#10;자동 생성된 설명">
            <a:extLst>
              <a:ext uri="{FF2B5EF4-FFF2-40B4-BE49-F238E27FC236}">
                <a16:creationId xmlns:a16="http://schemas.microsoft.com/office/drawing/2014/main" id="{3C49E24A-D4A6-0079-F6A5-A3F6A40F34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" t="40572" r="9875" b="46445"/>
          <a:stretch/>
        </p:blipFill>
        <p:spPr>
          <a:xfrm>
            <a:off x="491162" y="3863476"/>
            <a:ext cx="5376982" cy="100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12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804903"/>
            <a:ext cx="4085697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Arial" pitchFamily="34" charset="0"/>
              <a:buChar char="•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FA1E3D13-12BE-52FA-CB04-6A61A0364D87}"/>
              </a:ext>
            </a:extLst>
          </p:cNvPr>
          <p:cNvSpPr txBox="1"/>
          <p:nvPr userDrawn="1"/>
        </p:nvSpPr>
        <p:spPr>
          <a:xfrm>
            <a:off x="755576" y="804903"/>
            <a:ext cx="4085697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 baseline="0">
                <a:solidFill>
                  <a:schemeClr val="accent2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accent2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695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 hasCustomPrompt="1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Char char="n"/>
              <a:defRPr sz="2400" b="1">
                <a:latin typeface="+mn-ea"/>
                <a:ea typeface="+mn-ea"/>
              </a:defRPr>
            </a:lvl1pPr>
            <a:lvl2pPr marL="447675" indent="-180975">
              <a:lnSpc>
                <a:spcPct val="150000"/>
              </a:lnSpc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2000"/>
            </a:lvl2pPr>
            <a:lvl3pPr marL="628650" indent="-180975">
              <a:lnSpc>
                <a:spcPct val="150000"/>
              </a:lnSpc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lnSpc>
                <a:spcPct val="150000"/>
              </a:lnSpc>
              <a:spcAft>
                <a:spcPts val="300"/>
              </a:spcAft>
              <a:buSzPct val="96000"/>
              <a:defRPr sz="1600"/>
            </a:lvl4pPr>
            <a:lvl5pPr marL="990600" indent="-180975">
              <a:lnSpc>
                <a:spcPct val="150000"/>
              </a:lnSpc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52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bg>
      <p:bgPr>
        <a:solidFill>
          <a:srgbClr val="8EB9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709323" y="663348"/>
            <a:ext cx="7725352" cy="5498523"/>
          </a:xfrm>
          <a:prstGeom prst="roundRect">
            <a:avLst>
              <a:gd name="adj" fmla="val 5013"/>
            </a:avLst>
          </a:prstGeom>
          <a:solidFill>
            <a:srgbClr val="F3F9FF"/>
          </a:solidFill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350" dirty="0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3" y="341261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3" y="2348886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553622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000" b="1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 hasCustomPrompt="1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ko-KR" dirty="0"/>
              <a:t>[</a:t>
            </a:r>
            <a:r>
              <a:rPr lang="ko-KR" altLang="en-US" dirty="0"/>
              <a:t>프로젝트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4246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23C34C3-D349-F6E7-DDEE-9D50B0EA03CB}"/>
              </a:ext>
            </a:extLst>
          </p:cNvPr>
          <p:cNvSpPr/>
          <p:nvPr userDrawn="1"/>
        </p:nvSpPr>
        <p:spPr>
          <a:xfrm>
            <a:off x="0" y="0"/>
            <a:ext cx="9144000" cy="9080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3" y="184745"/>
            <a:ext cx="6840760" cy="548680"/>
          </a:xfrm>
        </p:spPr>
        <p:txBody>
          <a:bodyPr/>
          <a:lstStyle>
            <a:lvl1pPr marL="0" indent="0" algn="l">
              <a:buClr>
                <a:srgbClr val="20432D"/>
              </a:buClr>
              <a:buFont typeface="+mj-lt"/>
              <a:buNone/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0" hasCustomPrompt="1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257168" indent="-257168">
              <a:lnSpc>
                <a:spcPct val="15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  <a:buFont typeface="맑은 고딕" panose="020B0503020000020004" pitchFamily="50" charset="-127"/>
              <a:buChar char="■"/>
              <a:defRPr sz="2400" b="1">
                <a:latin typeface="+mn-ea"/>
                <a:ea typeface="+mn-ea"/>
              </a:defRPr>
            </a:lvl1pPr>
            <a:lvl2pPr marL="335747" indent="-135728">
              <a:spcAft>
                <a:spcPts val="300"/>
              </a:spcAft>
              <a:buClr>
                <a:srgbClr val="0070C0"/>
              </a:buClr>
              <a:buFont typeface="Arial" panose="020B0604020202020204" pitchFamily="34" charset="0"/>
              <a:buChar char="•"/>
              <a:defRPr sz="1350"/>
            </a:lvl2pPr>
            <a:lvl3pPr marL="471476" indent="-135728">
              <a:lnSpc>
                <a:spcPct val="150000"/>
              </a:lnSpc>
              <a:spcAft>
                <a:spcPts val="225"/>
              </a:spcAft>
              <a:buClr>
                <a:srgbClr val="E84560"/>
              </a:buClr>
              <a:buFont typeface="Arial" panose="020B0604020202020204" pitchFamily="34" charset="0"/>
              <a:buChar char="•"/>
              <a:defRPr sz="2000"/>
            </a:lvl3pPr>
            <a:lvl4pPr marL="607204" indent="-135728">
              <a:lnSpc>
                <a:spcPct val="150000"/>
              </a:lnSpc>
              <a:spcAft>
                <a:spcPts val="225"/>
              </a:spcAft>
              <a:buClr>
                <a:schemeClr val="accent6">
                  <a:lumMod val="75000"/>
                </a:schemeClr>
              </a:buClr>
              <a:buSzPct val="96000"/>
              <a:buFont typeface="맑은 고딕" panose="020B0503020000020004" pitchFamily="50" charset="-127"/>
              <a:buChar char="→"/>
              <a:defRPr sz="1600"/>
            </a:lvl4pPr>
            <a:lvl5pPr marL="742931" indent="-135728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  <a:defRPr sz="1600"/>
            </a:lvl5pPr>
          </a:lstStyle>
          <a:p>
            <a:pPr lvl="0"/>
            <a:r>
              <a:rPr lang="ko-KR" altLang="en-US" dirty="0"/>
              <a:t> 마스터 텍스트 스타일을 편집합니다</a:t>
            </a:r>
          </a:p>
          <a:p>
            <a:pPr lvl="2"/>
            <a:r>
              <a:rPr lang="ko-KR" altLang="en-US" dirty="0"/>
              <a:t>둘째 수준</a:t>
            </a:r>
          </a:p>
          <a:p>
            <a:pPr lvl="3"/>
            <a:r>
              <a:rPr lang="ko-KR" altLang="en-US" dirty="0"/>
              <a:t> 셋째 수준</a:t>
            </a:r>
          </a:p>
          <a:p>
            <a:pPr lvl="4"/>
            <a:r>
              <a:rPr lang="ko-KR" altLang="en-US" dirty="0"/>
              <a:t> 넷째 수준</a:t>
            </a:r>
          </a:p>
          <a:p>
            <a:pPr lvl="3"/>
            <a:r>
              <a:rPr lang="ko-KR" altLang="en-US" dirty="0"/>
              <a:t> 다섯째 수준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36DD7-B90B-7196-71E2-A95A19AB7D82}"/>
              </a:ext>
            </a:extLst>
          </p:cNvPr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52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C0A79B-DB93-9CE1-520F-81AACA3926A8}"/>
              </a:ext>
            </a:extLst>
          </p:cNvPr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798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631234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WordArt 3"/>
          <p:cNvSpPr>
            <a:spLocks noChangeArrowheads="1" noChangeShapeType="1" noTextEdit="1"/>
          </p:cNvSpPr>
          <p:nvPr userDrawn="1"/>
        </p:nvSpPr>
        <p:spPr bwMode="gray">
          <a:xfrm>
            <a:off x="2123728" y="2492896"/>
            <a:ext cx="4724400" cy="609600"/>
          </a:xfrm>
          <a:prstGeom prst="rect">
            <a:avLst/>
          </a:prstGeom>
          <a:noFill/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cap="none" spc="0" baseline="0" dirty="0">
                <a:ln w="18415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/>
                <a:latin typeface="Verdana"/>
                <a:cs typeface="+mn-cs"/>
              </a:rPr>
              <a:t>Thank You !</a:t>
            </a:r>
            <a:endParaRPr lang="ko-KR" altLang="en-US" sz="5400" b="1" kern="10" cap="none" spc="0" baseline="0" dirty="0">
              <a:ln w="18415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/>
              <a:latin typeface="Verdana"/>
              <a:cs typeface="+mn-cs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084944" y="6309320"/>
            <a:ext cx="283282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Copyright© 2024 Hanbit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All rights reserved.</a:t>
            </a:r>
            <a:endParaRPr lang="ko-KR" altLang="ko-KR" sz="1100" b="1" dirty="0">
              <a:solidFill>
                <a:schemeClr val="bg1"/>
              </a:solidFill>
              <a:latin typeface="Adobe Kaiti Std R" panose="02020400000000000000" pitchFamily="18" charset="-128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53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2024-07-23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79" r:id="rId2"/>
    <p:sldLayoutId id="2147483680" r:id="rId3"/>
    <p:sldLayoutId id="2147483690" r:id="rId4"/>
    <p:sldLayoutId id="2147483686" r:id="rId5"/>
    <p:sldLayoutId id="2147483691" r:id="rId6"/>
    <p:sldLayoutId id="2147483692" r:id="rId7"/>
    <p:sldLayoutId id="2147483688" r:id="rId8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0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 idx="4294967295"/>
          </p:nvPr>
        </p:nvSpPr>
        <p:spPr>
          <a:xfrm>
            <a:off x="418840" y="5805264"/>
            <a:ext cx="8306320" cy="625958"/>
          </a:xfrm>
        </p:spPr>
        <p:txBody>
          <a:bodyPr/>
          <a:lstStyle/>
          <a:p>
            <a:pPr algn="l" eaLnBrk="1" hangingPunct="1"/>
            <a:r>
              <a:rPr lang="en-US" altLang="ko-KR" sz="3200" b="1" dirty="0">
                <a:solidFill>
                  <a:schemeClr val="bg1"/>
                </a:solidFill>
              </a:rPr>
              <a:t>CHAPTER 13. </a:t>
            </a:r>
            <a:r>
              <a:rPr lang="ko-KR" altLang="en-US" sz="3200" b="1" dirty="0">
                <a:solidFill>
                  <a:schemeClr val="bg1"/>
                </a:solidFill>
              </a:rPr>
              <a:t>데이터베이스 개발 환경 구축</a:t>
            </a:r>
            <a:br>
              <a:rPr lang="en-US" altLang="ko-KR" sz="3200" b="1" dirty="0">
                <a:solidFill>
                  <a:schemeClr val="bg1"/>
                </a:solidFill>
              </a:rPr>
            </a:br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 err="1">
                <a:solidFill>
                  <a:schemeClr val="bg1"/>
                </a:solidFill>
              </a:rPr>
              <a:t>북마켓</a:t>
            </a:r>
            <a:r>
              <a:rPr lang="ko-KR" altLang="en-US" sz="2800" dirty="0">
                <a:solidFill>
                  <a:schemeClr val="bg1"/>
                </a:solidFill>
              </a:rPr>
              <a:t> 도서 관리 테이블 생성 및 도서 등록하기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A6E21-ECE3-4A6E-8CDF-D46C8EB9B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03. </a:t>
            </a:r>
            <a:r>
              <a:rPr lang="en-US" altLang="ko-KR" dirty="0"/>
              <a:t>MySQL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F47A03-341E-4D3F-A523-0221031E619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기본 명령어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3472C6-0206-4A93-888B-6D38FEE30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132856"/>
            <a:ext cx="8220075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15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4400" dirty="0"/>
              <a:t>phpMyAdmin</a:t>
            </a:r>
            <a:r>
              <a:rPr lang="ko-KR" altLang="en-US" sz="4400" dirty="0"/>
              <a:t>과 </a:t>
            </a:r>
            <a:endParaRPr lang="en-US" altLang="ko-KR" sz="4400" dirty="0"/>
          </a:p>
          <a:p>
            <a:r>
              <a:rPr lang="en-US" altLang="ko-KR" sz="4400" dirty="0"/>
              <a:t>MySQL </a:t>
            </a:r>
            <a:r>
              <a:rPr lang="ko-KR" altLang="en-US" sz="4400" dirty="0"/>
              <a:t>연동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9218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A6E21-ECE3-4A6E-8CDF-D46C8EB9B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en-US" altLang="ko-KR" dirty="0"/>
              <a:t>phpMyAdmin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F47A03-341E-4D3F-A523-0221031E619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phpMyAdmin</a:t>
            </a:r>
          </a:p>
          <a:p>
            <a:pPr lvl="2"/>
            <a:r>
              <a:rPr lang="ko-KR" altLang="en-US" dirty="0"/>
              <a:t>데이터베이스 관리 시스템과 연동하여 데이터베이스를 직접 제어할 수 있도록 제공하는 웹 페이지</a:t>
            </a:r>
            <a:endParaRPr lang="en-US" altLang="ko-KR" dirty="0"/>
          </a:p>
          <a:p>
            <a:pPr lvl="2"/>
            <a:r>
              <a:rPr lang="ko-KR" altLang="en-US" dirty="0"/>
              <a:t>데이터베이스 관리 시스템과 커넥터를 통해 쿼리문을 작성하고 수행할 수 있음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7A2153-7370-44CA-B434-F794FC0E1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20" y="3717032"/>
            <a:ext cx="726757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35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7E6BF5-90EE-4094-8791-B2FE22E9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en-US" altLang="ko-KR" dirty="0"/>
              <a:t>MySQL </a:t>
            </a:r>
            <a:r>
              <a:rPr lang="ko-KR" altLang="en-US" dirty="0"/>
              <a:t>서버 실행하기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8508B62-EF34-47C2-880B-7E643713FF80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F97DFD5-50B8-415B-8B30-45C7594F3EF0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A4A70C27-462D-4BF1-8B8B-22BBD33BF804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13-1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9" name="자유형: 도형 8">
                <a:extLst>
                  <a:ext uri="{FF2B5EF4-FFF2-40B4-BE49-F238E27FC236}">
                    <a16:creationId xmlns:a16="http://schemas.microsoft.com/office/drawing/2014/main" id="{94553751-08D1-4937-98AE-EA79F60937AA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 </a:t>
                </a:r>
                <a:r>
                  <a:rPr lang="en-US" altLang="ko-KR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MySQL 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서버 실행하기</a:t>
                </a: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D61CB04-E0F9-4C95-B337-D74B0A93A6A8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F37BFA8E-0CCF-4366-A031-03CFE67C1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62514"/>
            <a:ext cx="4451944" cy="29070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15D97A2-AB79-48C5-8749-387E38AD5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292" y="3458433"/>
            <a:ext cx="4822694" cy="314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35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4A02FA-DD5E-418C-BE77-BE5BAC4FA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03. </a:t>
            </a:r>
            <a:r>
              <a:rPr lang="en-US" altLang="ko-KR" dirty="0"/>
              <a:t>phpMyAdmin</a:t>
            </a:r>
            <a:r>
              <a:rPr lang="ko-KR" altLang="en-US" dirty="0"/>
              <a:t>에 접속하기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80BADE-4015-470A-96B8-6D1A16DAB26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/>
          </a:p>
          <a:p>
            <a:pPr lvl="1"/>
            <a:r>
              <a:rPr lang="en-US" altLang="ko-KR" dirty="0"/>
              <a:t>http://localhost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767901B-9B67-4719-9F70-158CBD36C7AE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07A2AE5-F744-4307-B459-05B666203807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7" name="자유형: 도형 6">
                <a:extLst>
                  <a:ext uri="{FF2B5EF4-FFF2-40B4-BE49-F238E27FC236}">
                    <a16:creationId xmlns:a16="http://schemas.microsoft.com/office/drawing/2014/main" id="{D3717A85-1051-411F-9BA1-3F29E30AAB58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13-2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8C24E201-176D-4C7F-BE61-56A8C5199DC4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en-US" altLang="ko-KR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phpMyAdmin 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접속하기</a:t>
                </a: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910A1E6-3EB9-4B56-9A45-683B222C717A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40210267-0E9D-46DC-954E-54DC94F85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12" y="2514136"/>
            <a:ext cx="665797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024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29970F-6ED3-4925-88B4-65F7A27CB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03. </a:t>
            </a:r>
            <a:r>
              <a:rPr lang="en-US" altLang="ko-KR" dirty="0"/>
              <a:t>phpMyAdmin</a:t>
            </a:r>
            <a:r>
              <a:rPr lang="ko-KR" altLang="en-US" dirty="0"/>
              <a:t>에 접속하기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FF8C57-26E5-44C7-90A3-1F77BCC5EEB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dirty="0"/>
              <a:t>‘http://localhost/phpMyAdmin’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064AA3-E18B-4626-B2A0-A36B6F042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700808"/>
            <a:ext cx="6686550" cy="2590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6C68D81-79A5-4FD1-B397-B794E31D3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533" y="3431654"/>
            <a:ext cx="4752528" cy="309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810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4139C-8116-4323-8CA3-315C83D8F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04. </a:t>
            </a:r>
            <a:r>
              <a:rPr lang="en-US" altLang="ko-KR" dirty="0"/>
              <a:t>MySQL </a:t>
            </a:r>
            <a:r>
              <a:rPr lang="ko-KR" altLang="en-US" dirty="0"/>
              <a:t>명령어 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6E2F5D-C8ED-48AE-867F-E6425A48D3D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명령어 실행하기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C7CFC1-EE41-4F0B-AB67-753801994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916832"/>
            <a:ext cx="674370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52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49F769-1968-45F1-A066-20D56A13E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04. </a:t>
            </a:r>
            <a:r>
              <a:rPr lang="en-US" altLang="ko-KR" dirty="0"/>
              <a:t>MySQL </a:t>
            </a:r>
            <a:r>
              <a:rPr lang="ko-KR" altLang="en-US" dirty="0"/>
              <a:t>명령어 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F685A7-2C21-4699-86B4-AF6BEC8EDF4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/>
          </a:p>
          <a:p>
            <a:pPr lvl="1"/>
            <a:r>
              <a:rPr lang="en-US" altLang="ko-KR" dirty="0"/>
              <a:t>1.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7E81C5D-1B86-4B48-81BA-F228444F52A8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16FE6EB-9F95-4A6A-8C6A-ACF97F562A30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7" name="자유형: 도형 6">
                <a:extLst>
                  <a:ext uri="{FF2B5EF4-FFF2-40B4-BE49-F238E27FC236}">
                    <a16:creationId xmlns:a16="http://schemas.microsoft.com/office/drawing/2014/main" id="{255AD8A1-91F7-41A2-BB7A-423B2D22C70F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13-3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01EA0584-0107-4097-BDC4-D682107A6DCF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데이터베이스 생성하기</a:t>
                </a: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A9DB95C-A271-4974-8268-9838910FDD13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03FCC6C-EFB4-4D10-A909-5AA8D8A2D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3" y="1798931"/>
            <a:ext cx="5112568" cy="27551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0CCBEF0-3205-4B24-9618-C5BEEFA15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3" y="4876810"/>
            <a:ext cx="5292588" cy="48561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7178BD6-AE82-4E14-A8E5-755632A82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905" y="3871811"/>
            <a:ext cx="4624660" cy="290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343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2E3410-2F31-433C-B2C1-4851E48A8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04. </a:t>
            </a:r>
            <a:r>
              <a:rPr lang="en-US" altLang="ko-KR" dirty="0"/>
              <a:t>MySQL </a:t>
            </a:r>
            <a:r>
              <a:rPr lang="ko-KR" altLang="en-US" dirty="0"/>
              <a:t>명령어 실행하기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926E61-10B0-4871-BB10-2A62ABFEF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641698"/>
            <a:ext cx="67246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137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4400" dirty="0"/>
              <a:t>데이터 정의 명령어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5114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29E6604-E772-8023-638B-6BC88E130F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데이터베이스의 개요</a:t>
            </a:r>
            <a:endParaRPr lang="en-US" altLang="ko-KR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/>
              <a:t>phpMyAdmin</a:t>
            </a:r>
            <a:r>
              <a:rPr lang="ko-KR" altLang="en-US" dirty="0"/>
              <a:t>과 </a:t>
            </a:r>
            <a:r>
              <a:rPr lang="en-US" altLang="ko-KR" dirty="0"/>
              <a:t>MySQL </a:t>
            </a:r>
            <a:r>
              <a:rPr lang="ko-KR" altLang="en-US" dirty="0"/>
              <a:t>연동 </a:t>
            </a:r>
            <a:endParaRPr lang="en-US" altLang="ko-KR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데이터 정의 명령어 </a:t>
            </a:r>
            <a:endParaRPr lang="en-US" altLang="ko-KR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데이터 조작 명령어 </a:t>
            </a:r>
            <a:endParaRPr lang="en-US" altLang="ko-KR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/>
              <a:t>[</a:t>
            </a:r>
            <a:r>
              <a:rPr lang="ko-KR" altLang="en-US" dirty="0" err="1"/>
              <a:t>북마켓</a:t>
            </a:r>
            <a:r>
              <a:rPr lang="en-US" altLang="ko-KR" dirty="0"/>
              <a:t>]</a:t>
            </a:r>
            <a:r>
              <a:rPr lang="ko-KR" altLang="en-US" dirty="0"/>
              <a:t> 도서 관리 테이블 생성 및 도서 등록하기</a:t>
            </a:r>
          </a:p>
        </p:txBody>
      </p:sp>
    </p:spTree>
    <p:extLst>
      <p:ext uri="{BB962C8B-B14F-4D97-AF65-F5344CB8AC3E}">
        <p14:creationId xmlns:p14="http://schemas.microsoft.com/office/powerpoint/2010/main" val="2454594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4139C-8116-4323-8CA3-315C83D8F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00. </a:t>
            </a:r>
            <a:r>
              <a:rPr lang="ko-KR" altLang="en-US" dirty="0"/>
              <a:t>데이터 정의 명령어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6E2F5D-C8ED-48AE-867F-E6425A48D3D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데이터 정의 명령어</a:t>
            </a:r>
            <a:endParaRPr lang="en-US" altLang="ko-KR" dirty="0"/>
          </a:p>
          <a:p>
            <a:pPr lvl="2"/>
            <a:r>
              <a:rPr lang="ko-KR" altLang="en-US" dirty="0"/>
              <a:t>데이터베이스나 테이블을 생성하고 변경</a:t>
            </a:r>
            <a:r>
              <a:rPr lang="en-US" altLang="ko-KR" dirty="0"/>
              <a:t>·</a:t>
            </a:r>
            <a:r>
              <a:rPr lang="ko-KR" altLang="en-US" dirty="0"/>
              <a:t>관리하는 명령어</a:t>
            </a:r>
            <a:endParaRPr lang="en-US" altLang="ko-KR" dirty="0"/>
          </a:p>
          <a:p>
            <a:pPr lvl="2"/>
            <a:r>
              <a:rPr lang="ko-KR" altLang="en-US" dirty="0"/>
              <a:t>데이터베이스나 테이블의 데이터 구조를 정의하는 언어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8CB866-E333-4DF0-B279-4E35CDA90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852936"/>
            <a:ext cx="5616624" cy="325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978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B613F3-0C5C-4DD4-8C7C-25DC8477A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ko-KR" altLang="en-US" dirty="0"/>
              <a:t>테이블 생성하기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A8EDCE-D990-4BDD-A869-1CBA2E68ACA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테이블 생성하기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B76A8C-402C-431E-8C8A-BD29D71B8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916832"/>
            <a:ext cx="8162925" cy="762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EDE908C-68C0-4FAD-B82C-1DA34993D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05" y="2845669"/>
            <a:ext cx="8248650" cy="2667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CDA4DED-B9FE-4821-8E5B-7D60FFA7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5510" y="4874980"/>
            <a:ext cx="5277396" cy="160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30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1DB473-147D-4A8C-92B2-418C9B4DF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테이블 조회하기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4248A2-0194-4E17-A5D9-CDFF169C577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테이블 조회하기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BE2B4D-6D01-4C86-866B-B7575AE9F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916832"/>
            <a:ext cx="8143875" cy="6762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9D8E91D-D48A-4FE9-B1E3-CAC623EB2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17" y="2885665"/>
            <a:ext cx="81819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62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143B02-2206-4BBC-A1CB-4F7C3CDBF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테이블 조회하기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42C2D1-23C9-4AB3-815E-87047A414B8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테이블 세부 사항 조회하기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D8AACC-A55D-4CC2-B18A-B2F4C4E45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988840"/>
            <a:ext cx="8172450" cy="7524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7FED413-6B85-4465-9873-488ED3CF2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924944"/>
            <a:ext cx="7344816" cy="353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99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C99D49-E79F-48F2-9116-8CE513EAD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03. </a:t>
            </a:r>
            <a:r>
              <a:rPr lang="ko-KR" altLang="en-US" dirty="0"/>
              <a:t>테이블 구조 변경하기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F949A9-657E-4685-882A-908AAE43163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테이블 구조 변경하기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ECD23C-2654-4944-B156-B76F4B898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060848"/>
            <a:ext cx="8239125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57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4C7E3C-B922-4D2B-A6E1-05C9F6A15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03. </a:t>
            </a:r>
            <a:r>
              <a:rPr lang="ko-KR" altLang="en-US" dirty="0"/>
              <a:t>테이블 구조 변경하기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5AF769-5809-4077-9804-A21F27C411D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기존 테이블에 열을 추가하는 경우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D8BF0F-68B7-4E5A-A286-F718F27D5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53" y="1916832"/>
            <a:ext cx="8229600" cy="13620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78ED5AD-E91B-4407-BBB1-B84FF7609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636912"/>
            <a:ext cx="3437008" cy="351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14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D9EDA9-9B1B-48B1-9890-34C7C569A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03. </a:t>
            </a:r>
            <a:r>
              <a:rPr lang="ko-KR" altLang="en-US" dirty="0"/>
              <a:t>테이블 구조 변경하기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C691AE-3CA7-4640-B755-26A89879BC1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기존 테이블의 열을 삭제하는 경우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8EAD7D-3B2B-4C30-BE65-84E3C8CBB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14" y="2038350"/>
            <a:ext cx="8210550" cy="13906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997461-1BF8-4792-AE4C-504FA9828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2929966"/>
            <a:ext cx="3684393" cy="354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1061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1B1C25-FC00-4F40-87A5-5CDAC2160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03. </a:t>
            </a:r>
            <a:r>
              <a:rPr lang="ko-KR" altLang="en-US" dirty="0"/>
              <a:t>테이블 구조 변경하기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6E01F8-3A29-4E21-995B-352D8F2332F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기존 테이블의 열 이름을 수정하는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03C5B4-B6FC-4813-AA29-F4D78D68E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969751"/>
            <a:ext cx="8210550" cy="14382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2A890E-61AA-46C9-B15F-6A15F80C8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683476"/>
            <a:ext cx="453390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087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E3235D-0E90-48E4-99B0-245F41977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04. </a:t>
            </a:r>
            <a:r>
              <a:rPr lang="ko-KR" altLang="en-US" dirty="0"/>
              <a:t>테이블 이름 변경하기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DE902F-5A25-4396-B0A1-0328A407564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테이블 이름 변경하기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264D7D-32DB-4FB5-BE63-AD6C2EA49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988840"/>
            <a:ext cx="8162925" cy="10477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BF06424-C9F8-4419-A8BC-A6059A386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84" y="3111798"/>
            <a:ext cx="8153400" cy="14192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CF5AB90-BD93-47A8-B8AA-88F11C0E3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2178" y="3800690"/>
            <a:ext cx="4486448" cy="279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267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4400" dirty="0"/>
              <a:t>데이터 조작 명령어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9994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6E49C3-46B8-F62E-792A-7834BA3255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데이터베이스의 개념을 이해합니다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phpMyAdmin</a:t>
            </a:r>
            <a:r>
              <a:rPr lang="ko-KR" altLang="en-US" dirty="0"/>
              <a:t>과 </a:t>
            </a:r>
            <a:r>
              <a:rPr lang="en-US" altLang="ko-KR" dirty="0"/>
              <a:t>MySQL </a:t>
            </a:r>
            <a:r>
              <a:rPr lang="ko-KR" altLang="en-US" dirty="0"/>
              <a:t>연동 방법을 익힙니다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데이터 정의 명령어의 사용법을 익힙니다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데이터 조작 명령어의 사용법을 익힙니다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북마켓에 도서 관리 테이블을 생성하고 도서를 등록합니다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4020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E3235D-0E90-48E4-99B0-245F41977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00. </a:t>
            </a:r>
            <a:r>
              <a:rPr lang="ko-KR" altLang="en-US" dirty="0"/>
              <a:t>데이터 조작 명령어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DE902F-5A25-4396-B0A1-0328A407564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데이터 조작 명령어</a:t>
            </a:r>
            <a:r>
              <a:rPr lang="en-US" altLang="ko-KR" dirty="0"/>
              <a:t>(Data Manipulation Language)</a:t>
            </a:r>
          </a:p>
          <a:p>
            <a:pPr lvl="2"/>
            <a:r>
              <a:rPr lang="ko-KR" altLang="en-US" dirty="0"/>
              <a:t>사용자가 적절한 데이터 모델로 구성된 데이터에 접근하거나 데이터를 조작할 수 있도록 하는 언어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47CA22-BECA-467E-BB45-03CD2D3F7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89" y="3068960"/>
            <a:ext cx="818197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200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D96CBF-E0BF-414E-9CED-79C763E9E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ko-KR" altLang="en-US" dirty="0"/>
              <a:t>데이터 등록하기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838B8D-CD61-41A2-B189-FC372075865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데이터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A8A1AB-2E84-4E1F-AE42-16EB20DB0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988840"/>
            <a:ext cx="8181975" cy="723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6D566C-19CB-492D-AE63-A7CC0196F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62" y="3013695"/>
            <a:ext cx="8210550" cy="10858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85F4D5B-8A5D-4E0E-AB1D-5659F47AB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4293096"/>
            <a:ext cx="458152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7923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01B0E-9130-4672-9D94-44F89EDA3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데이터 조회하기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1B58C7-A830-4579-BC2D-16D0C1D8260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데이터 조회하기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9DEB37-75A9-4CF3-B5E6-7C26D545C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844824"/>
            <a:ext cx="8162925" cy="1666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74B898-C65F-43DA-97EA-5B6D87AEF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23" y="3645024"/>
            <a:ext cx="8181975" cy="10953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8A31F6E-D646-4474-A8B6-D8002E8AA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4260482"/>
            <a:ext cx="3960440" cy="241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383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B7FD6-5277-4EAA-8E73-6BC4EF592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데이터 조회하기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13B1BC-4269-41A7-A005-54BCE14747A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데이터 조회하기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96CBF1-B870-4CEC-9AE5-70B3A9365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060848"/>
            <a:ext cx="8210550" cy="1104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A08A15-45AA-4237-BB15-C2CC5332D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73" y="3165748"/>
            <a:ext cx="499110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5088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3A3DE5-950C-4E0D-9319-44B7E8A23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데이터 조회하기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BFA618-2F19-4668-8C4F-2BE7280C5EA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데이터 조회하기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5AD46C-32A6-464D-A88B-6A1C60837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988840"/>
            <a:ext cx="8172450" cy="1085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0BC5F7A-7773-4620-ACC4-8ADCE7FEF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3297733"/>
            <a:ext cx="498157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418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922256-2CB3-4005-9A25-AB8C0DE73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데이터 조회하기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E02890-B51C-42AB-8F4A-AAFE8AB4B72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데이터 조회하기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50E709-6CEC-452F-9C2A-04A9A51EA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988840"/>
            <a:ext cx="8162925" cy="1066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F866C80-D150-47A0-9DC7-733BBC551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212976"/>
            <a:ext cx="497205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155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1A670D-0A60-4BF6-A02C-43CB87CD9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데이터 조회하기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85204E-5ADD-4E4E-A389-988A7C5A322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데이터 조회하기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05CBFC-DC4B-4437-80CB-19FCB49B1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916832"/>
            <a:ext cx="8191500" cy="10572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25006A-C4E5-47FA-ACED-8EA3630AB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140968"/>
            <a:ext cx="501015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2992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505F0B-C55F-4F31-A89D-2B3022EFC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03. </a:t>
            </a:r>
            <a:r>
              <a:rPr lang="ko-KR" altLang="en-US" dirty="0"/>
              <a:t>데이터 수정하기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05EA94-5EE4-431E-962E-0953C41A100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데이터 수정하기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C9252E-9F28-40EA-8A25-360C57BFF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988840"/>
            <a:ext cx="8172450" cy="990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50E074-0999-4E9B-BCD2-FF1F13B7D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91" y="3178473"/>
            <a:ext cx="8172450" cy="14001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7CD28C1-C70E-4AC1-8257-ECA1E03C8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152" y="3521522"/>
            <a:ext cx="3050954" cy="303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997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8980D0-8981-4C12-888C-812062A05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04. </a:t>
            </a:r>
            <a:r>
              <a:rPr lang="ko-KR" altLang="en-US" dirty="0"/>
              <a:t>데이터 삭제하기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FBEF58-7F64-44BE-BBA6-E805FE3035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데이터 삭제하기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3B5772-E223-4CE8-88AF-7E3D21C92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988840"/>
            <a:ext cx="8143875" cy="7715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E771959-0B28-417E-BA59-1FBDB0170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18" y="2847603"/>
            <a:ext cx="8162925" cy="14097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7A38B3C-8D1E-4CAC-8966-4D215690A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038" y="3140968"/>
            <a:ext cx="3582392" cy="339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424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8B779-EBDC-45D0-8BDB-B6359ED33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04. </a:t>
            </a:r>
            <a:r>
              <a:rPr lang="ko-KR" altLang="en-US" dirty="0"/>
              <a:t>데이터 삭제하기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AC6B28-D291-4BA0-8DF0-10A0FA88D88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데이터 삭제하기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E30B10-3815-4BC7-84F0-F39001C25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988840"/>
            <a:ext cx="8201025" cy="13525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F58353A-0E0A-43A9-80D3-3D8C993C7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3512046"/>
            <a:ext cx="47625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62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4400" dirty="0"/>
              <a:t>데이터베이스의 개요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63580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8A25AB-5E5D-511A-9173-233DB56C39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572" y="3553622"/>
            <a:ext cx="7704856" cy="1747586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 err="1"/>
              <a:t>북마켓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도서 관리 테이블 생성 및 도서 등록하기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94BA58-29C6-F027-2259-36B673E126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6715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77820EAE-C6A8-DA55-B395-084562865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80919" cy="548680"/>
          </a:xfrm>
        </p:spPr>
        <p:txBody>
          <a:bodyPr/>
          <a:lstStyle/>
          <a:p>
            <a:r>
              <a:rPr lang="en-US" altLang="ko-KR" dirty="0"/>
              <a:t>05. [</a:t>
            </a:r>
            <a:r>
              <a:rPr lang="ko-KR" altLang="en-US" dirty="0" err="1"/>
              <a:t>북마켓</a:t>
            </a:r>
            <a:r>
              <a:rPr lang="en-US" altLang="ko-KR" dirty="0"/>
              <a:t>] </a:t>
            </a:r>
            <a:r>
              <a:rPr lang="ko-KR" altLang="en-US" dirty="0"/>
              <a:t>도서 관리 테이블 생성 및 도서 등록하기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CA6981A-9612-4BD4-BC0F-8BF6C52E7A84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484784"/>
            <a:ext cx="7272729" cy="4896544"/>
          </a:xfrm>
        </p:spPr>
      </p:pic>
    </p:spTree>
    <p:extLst>
      <p:ext uri="{BB962C8B-B14F-4D97-AF65-F5344CB8AC3E}">
        <p14:creationId xmlns:p14="http://schemas.microsoft.com/office/powerpoint/2010/main" val="16566893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C3BA76-1E1D-4056-8FBC-4744CBBC0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13-4 </a:t>
            </a:r>
            <a:r>
              <a:rPr lang="ko-KR" altLang="en-US" dirty="0"/>
              <a:t>웹 쇼핑몰의 데이터베이스 연동하기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6D4CC3-E0BC-4080-B19D-88BBA689D53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1. Apache </a:t>
            </a:r>
            <a:r>
              <a:rPr lang="ko-KR" altLang="en-US" dirty="0"/>
              <a:t>웹 서버 실행하기</a:t>
            </a:r>
            <a:r>
              <a:rPr lang="en-US" altLang="ko-KR" dirty="0"/>
              <a:t>: </a:t>
            </a:r>
          </a:p>
          <a:p>
            <a:pPr lvl="1"/>
            <a:r>
              <a:rPr lang="en-US" altLang="ko-KR" sz="1600" dirty="0"/>
              <a:t>XAMPP </a:t>
            </a:r>
            <a:r>
              <a:rPr lang="ko-KR" altLang="en-US" sz="1600" dirty="0"/>
              <a:t>컨트롤 패널 화면에서 </a:t>
            </a:r>
            <a:r>
              <a:rPr lang="en-US" altLang="ko-KR" sz="1600" dirty="0"/>
              <a:t>MySQL </a:t>
            </a:r>
            <a:r>
              <a:rPr lang="ko-KR" altLang="en-US" sz="1600" dirty="0"/>
              <a:t>항목을 클릭</a:t>
            </a:r>
            <a:br>
              <a:rPr lang="en-US" altLang="ko-KR" sz="1600" dirty="0"/>
            </a:br>
            <a:r>
              <a:rPr lang="en-US" altLang="ko-KR" sz="1600" dirty="0"/>
              <a:t>‘MySQL’ </a:t>
            </a:r>
            <a:r>
              <a:rPr lang="ko-KR" altLang="en-US" sz="1600" dirty="0"/>
              <a:t>글자의 배경이 초록색으로 변경되고 버튼으로 변경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A4F2B7-E8A7-4DA1-AB1C-7279616E4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852936"/>
            <a:ext cx="818197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29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C427C-CF49-42DD-AC69-EA956B9B5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13-4 </a:t>
            </a:r>
            <a:r>
              <a:rPr lang="ko-KR" altLang="en-US" dirty="0"/>
              <a:t>웹 쇼핑몰의 데이터베이스 연동하기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5F146E-AF9B-4A73-835A-251AD84FD03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데이터베이스 생성하기</a:t>
            </a:r>
            <a:r>
              <a:rPr lang="en-US" altLang="ko-KR" dirty="0"/>
              <a:t>: </a:t>
            </a:r>
          </a:p>
          <a:p>
            <a:pPr lvl="1"/>
            <a:r>
              <a:rPr lang="en-US" altLang="ko-KR" sz="1600" dirty="0"/>
              <a:t>phpMyAdmin </a:t>
            </a:r>
            <a:r>
              <a:rPr lang="ko-KR" altLang="en-US" sz="1600" dirty="0"/>
              <a:t>웹 페이지에 접속하여 </a:t>
            </a:r>
            <a:r>
              <a:rPr lang="en-US" altLang="ko-KR" sz="1600" dirty="0" err="1"/>
              <a:t>bookmarketdb</a:t>
            </a:r>
            <a:r>
              <a:rPr lang="ko-KR" altLang="en-US" sz="1600" dirty="0"/>
              <a:t>이라는 데이터베이스 생성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E8F19F-9BA0-4A81-B193-6C50FE9B5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581" y="2276872"/>
            <a:ext cx="5828704" cy="395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4446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06BE0-6136-4FA5-B237-43949D227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13-5 </a:t>
            </a:r>
            <a:r>
              <a:rPr lang="ko-KR" altLang="en-US" dirty="0"/>
              <a:t>웹 쇼핑몰의 도서 관리 테이블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CBB556-5C7C-4088-A5C2-65448128FD9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도서 관리 테이블 생성하기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sz="1600" dirty="0"/>
              <a:t>book </a:t>
            </a:r>
            <a:r>
              <a:rPr lang="ko-KR" altLang="en-US" sz="1600" dirty="0"/>
              <a:t>테이블을 생성하기 위해 다음과 같이 작성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1FD30F-45A0-4CE5-8B4C-A0B587076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204864"/>
            <a:ext cx="7704856" cy="43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5257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8266B0-7CBC-4501-88B4-3D2927D9E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13-5 </a:t>
            </a:r>
            <a:r>
              <a:rPr lang="ko-KR" altLang="en-US" dirty="0"/>
              <a:t>웹 쇼핑몰의 도서 관리 테이블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DEE96C-4DEA-4F29-AD43-4003350B4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340768"/>
            <a:ext cx="775335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653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648768-193C-4042-8F97-0CB680D83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13-5 </a:t>
            </a:r>
            <a:r>
              <a:rPr lang="ko-KR" altLang="en-US" dirty="0"/>
              <a:t>웹 쇼핑몰의 도서 관리 테이블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DE653C-6451-498C-906A-9191503EA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68760"/>
            <a:ext cx="6096000" cy="23145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350F20A-1CB4-4112-8DDF-B50D815B1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625" y="2638058"/>
            <a:ext cx="5029374" cy="395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830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D56D30-A38E-4441-A4FF-1B1B8392D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13-5 </a:t>
            </a:r>
            <a:r>
              <a:rPr lang="ko-KR" altLang="en-US" dirty="0"/>
              <a:t>웹 쇼핑몰의 도서 관리 테이블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4D3ED2-BA58-4296-896F-5E707750F11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실행 결과 확인하기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sz="1600" dirty="0"/>
              <a:t>phpMyAdmin</a:t>
            </a:r>
            <a:r>
              <a:rPr lang="ko-KR" altLang="en-US" sz="1600" dirty="0"/>
              <a:t>의 왼쪽 메뉴에서 </a:t>
            </a:r>
            <a:r>
              <a:rPr lang="en-US" altLang="ko-KR" sz="1600" dirty="0" err="1"/>
              <a:t>bookmarketdb</a:t>
            </a:r>
            <a:r>
              <a:rPr lang="en-US" altLang="ko-KR" sz="1600" dirty="0"/>
              <a:t> </a:t>
            </a:r>
            <a:r>
              <a:rPr lang="ko-KR" altLang="en-US" sz="1600" dirty="0"/>
              <a:t>데이터베이스 하위의 </a:t>
            </a:r>
            <a:r>
              <a:rPr lang="en-US" altLang="ko-KR" sz="1600" dirty="0"/>
              <a:t>book </a:t>
            </a:r>
            <a:r>
              <a:rPr lang="ko-KR" altLang="en-US" sz="1600" dirty="0"/>
              <a:t>테이블을 선택하여 실행 결과를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675555-CA03-41EA-8806-0E33632F0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492896"/>
            <a:ext cx="610552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544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1DA37F-7239-4B46-9757-5EDDAE5C4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13-6 </a:t>
            </a:r>
            <a:r>
              <a:rPr lang="ko-KR" altLang="en-US" dirty="0"/>
              <a:t>웹 쇼핑몰의 도서 등록하기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070DDB-CDF3-4D85-A8CF-12462D8B898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도서 목록 삽입하기</a:t>
            </a:r>
            <a:endParaRPr lang="en-US" altLang="ko-KR" dirty="0"/>
          </a:p>
          <a:p>
            <a:pPr lvl="1"/>
            <a:r>
              <a:rPr lang="en-US" altLang="ko-KR" sz="1600" dirty="0"/>
              <a:t> book </a:t>
            </a:r>
            <a:r>
              <a:rPr lang="ko-KR" altLang="en-US" sz="1600" dirty="0"/>
              <a:t>테이블의 도서 정보를 저장하기 위해 다음과 같이 작성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69F221-15B9-463F-BFBF-CD3AA8945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619" y="2258536"/>
            <a:ext cx="6840761" cy="433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986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50ABB0-3835-48FD-8AF1-133A2D6C6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13-6 </a:t>
            </a:r>
            <a:r>
              <a:rPr lang="ko-KR" altLang="en-US" dirty="0"/>
              <a:t>웹 쇼핑몰의 도서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AAC92B-F217-4C63-9F78-C46B17CB6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68760"/>
            <a:ext cx="6776258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32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04E41C4-C682-903D-0754-2F8BA063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ko-KR" altLang="en-US" dirty="0"/>
              <a:t>데이터베이스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E49C7768-F3D3-2AF0-C5D2-7E74684DC88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데이터베이스</a:t>
            </a:r>
            <a:endParaRPr lang="en-US" altLang="ko-KR" dirty="0"/>
          </a:p>
          <a:p>
            <a:pPr lvl="2"/>
            <a:r>
              <a:rPr lang="ko-KR" altLang="en-US" dirty="0"/>
              <a:t>데이터베이스는 여러 자료를 동시에 여러 사람이 공유하여 사용할 수 있도록 체계화한 데이터의 집합을 말함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몇 개의 데이터 파일을 조직적으로 통합하여 중복을 없애고 구조화한 데이터의 모음이므로 검색과 갱신이 효율적으로 처리됨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6C3AB1-CAAA-4F63-9683-D1E96C575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3573016"/>
            <a:ext cx="6419056" cy="279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12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8082A5-3817-46AC-A1E2-AA69C6C56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13-6 </a:t>
            </a:r>
            <a:r>
              <a:rPr lang="ko-KR" altLang="en-US" dirty="0"/>
              <a:t>웹 쇼핑몰의 도서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409646-48C5-4C51-AB02-205E3195D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30490"/>
            <a:ext cx="5976664" cy="544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484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2A3F42-D67B-4B41-9E26-594CFF3A2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13-6 </a:t>
            </a:r>
            <a:r>
              <a:rPr lang="ko-KR" altLang="en-US" dirty="0"/>
              <a:t>웹 쇼핑몰의 도서 등록하기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6042C8-FAFC-490D-8AD4-AEDAD49F0D2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실행 결과 확인하기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sz="1600" dirty="0"/>
              <a:t>phpMyAdmin</a:t>
            </a:r>
            <a:r>
              <a:rPr lang="ko-KR" altLang="en-US" sz="1600" dirty="0"/>
              <a:t>의 왼쪽 메뉴에서 </a:t>
            </a:r>
            <a:r>
              <a:rPr lang="en-US" altLang="ko-KR" sz="1600" dirty="0" err="1"/>
              <a:t>bookmarketdb</a:t>
            </a:r>
            <a:r>
              <a:rPr lang="en-US" altLang="ko-KR" sz="1600" dirty="0"/>
              <a:t> </a:t>
            </a:r>
            <a:r>
              <a:rPr lang="ko-KR" altLang="en-US" sz="1600" dirty="0"/>
              <a:t>데이터베이스 하위의 </a:t>
            </a:r>
            <a:r>
              <a:rPr lang="en-US" altLang="ko-KR" sz="1600" dirty="0"/>
              <a:t>book </a:t>
            </a:r>
            <a:r>
              <a:rPr lang="ko-KR" altLang="en-US" sz="1600" dirty="0"/>
              <a:t>테이블을 선택하여 실행 결과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8D3D83-D7F8-4EAF-9927-A997B0B88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89" y="2367111"/>
            <a:ext cx="814387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8867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285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457F71-8A41-4164-82D6-496DBBF1D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데이터베이스 관리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7DAB9C-29BC-4B87-B0EB-447CC0B456B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데이터베이스 관리 시스템</a:t>
            </a:r>
            <a:endParaRPr lang="en-US" altLang="ko-KR" dirty="0"/>
          </a:p>
          <a:p>
            <a:pPr lvl="2"/>
            <a:r>
              <a:rPr lang="en-US" altLang="ko-KR" dirty="0" err="1"/>
              <a:t>DataBase</a:t>
            </a:r>
            <a:r>
              <a:rPr lang="en-US" altLang="ko-KR" dirty="0"/>
              <a:t> Management System, DBMS</a:t>
            </a:r>
          </a:p>
          <a:p>
            <a:pPr lvl="2"/>
            <a:r>
              <a:rPr lang="ko-KR" altLang="en-US" dirty="0"/>
              <a:t>데이터베이스를 관리하는 소프트웨어</a:t>
            </a:r>
            <a:endParaRPr lang="en-US" altLang="ko-KR" dirty="0"/>
          </a:p>
          <a:p>
            <a:pPr lvl="2"/>
            <a:r>
              <a:rPr lang="ko-KR" altLang="en-US" dirty="0"/>
              <a:t>다수의 사용자와 데이터베이스 사이에서 사용자의 요구에 따라 정보를 생성하는 역할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4F1E60-C1EA-4660-B6F9-11062AED6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789040"/>
            <a:ext cx="7389068" cy="262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591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6E388-BFE4-42EC-96E8-A04CB6011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03. </a:t>
            </a:r>
            <a:r>
              <a:rPr lang="en-US" altLang="ko-KR" dirty="0"/>
              <a:t>MySQL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8199B1-19E6-4991-8652-1A97DA9B1CA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MySQL</a:t>
            </a:r>
          </a:p>
          <a:p>
            <a:pPr lvl="2"/>
            <a:r>
              <a:rPr lang="ko-KR" altLang="en-US" dirty="0"/>
              <a:t>전 세계적으로 가장 널리 사용되고 있는 오픈소스 관계형 데이터베이스 관리 시스템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30F0449-E23F-4B12-A86C-9CB9EE7E95BB}"/>
              </a:ext>
            </a:extLst>
          </p:cNvPr>
          <p:cNvGrpSpPr/>
          <p:nvPr/>
        </p:nvGrpSpPr>
        <p:grpSpPr>
          <a:xfrm>
            <a:off x="2051720" y="2808014"/>
            <a:ext cx="6096297" cy="3772570"/>
            <a:chOff x="671264" y="2852936"/>
            <a:chExt cx="8124825" cy="543350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5C2E170-0FDC-4205-8E48-6C132EF86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264" y="2852936"/>
              <a:ext cx="8077200" cy="16478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F537CEB-F556-4796-A7F4-FACF4D75A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264" y="4447862"/>
              <a:ext cx="8124825" cy="3838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5514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67F2D-25E6-4B5E-A498-1EA9F69F0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03. </a:t>
            </a:r>
            <a:r>
              <a:rPr lang="en-US" altLang="ko-KR" dirty="0"/>
              <a:t>MySQL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AEA541-0271-4855-B844-4FF2F50855A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MySQL</a:t>
            </a:r>
            <a:r>
              <a:rPr lang="ko-KR" altLang="en-US" dirty="0"/>
              <a:t>의 특징</a:t>
            </a:r>
            <a:endParaRPr lang="en-US" altLang="ko-KR" dirty="0"/>
          </a:p>
          <a:p>
            <a:pPr lvl="2"/>
            <a:r>
              <a:rPr lang="ko-KR" altLang="en-US" dirty="0"/>
              <a:t>오픈소스 라이선스에 따라 배포되므로 무료로 사용할 수 있습니다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그 자체로 매우 강력한 프로그램으로서 가장 비싸고 강력한 데이터베이스 패키지의 기능 중 상당 부분을 처리합니다</a:t>
            </a:r>
            <a:r>
              <a:rPr lang="en-US" altLang="ko-KR" dirty="0"/>
              <a:t>. </a:t>
            </a:r>
          </a:p>
          <a:p>
            <a:pPr lvl="2"/>
            <a:r>
              <a:rPr lang="en-US" altLang="ko-KR" dirty="0"/>
              <a:t>UNIX </a:t>
            </a:r>
            <a:r>
              <a:rPr lang="ko-KR" altLang="en-US" dirty="0"/>
              <a:t>또는 </a:t>
            </a:r>
            <a:r>
              <a:rPr lang="en-US" altLang="ko-KR" dirty="0"/>
              <a:t>Linux, Microsoft Windows, Apple Mac OS X </a:t>
            </a:r>
            <a:r>
              <a:rPr lang="ko-KR" altLang="en-US" dirty="0"/>
              <a:t>등을 포함한 광범위한 운영 체제 에서 실행됩니다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잘 알려진 </a:t>
            </a:r>
            <a:r>
              <a:rPr lang="en-US" altLang="ko-KR" dirty="0"/>
              <a:t>SQL </a:t>
            </a:r>
            <a:r>
              <a:rPr lang="ko-KR" altLang="en-US" dirty="0"/>
              <a:t>데이터 언어의 표준 형식을 사용합니다</a:t>
            </a:r>
            <a:r>
              <a:rPr lang="en-US" altLang="ko-KR" dirty="0"/>
              <a:t>. </a:t>
            </a:r>
          </a:p>
          <a:p>
            <a:pPr lvl="2"/>
            <a:r>
              <a:rPr lang="en-US" altLang="ko-KR" dirty="0"/>
              <a:t>PHP, </a:t>
            </a:r>
            <a:r>
              <a:rPr lang="ko-KR" altLang="en-US" dirty="0"/>
              <a:t>펄</a:t>
            </a:r>
            <a:r>
              <a:rPr lang="en-US" altLang="ko-KR" dirty="0"/>
              <a:t>(Perl), C, C++, </a:t>
            </a:r>
            <a:r>
              <a:rPr lang="ko-KR" altLang="en-US" dirty="0"/>
              <a:t>자바 등 많은 언어로 운영되고 있습니다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웹 개발에서 가장 높이 평가되는 </a:t>
            </a:r>
            <a:r>
              <a:rPr lang="en-US" altLang="ko-KR" dirty="0"/>
              <a:t>PHP</a:t>
            </a:r>
            <a:r>
              <a:rPr lang="ko-KR" altLang="en-US" dirty="0"/>
              <a:t>에 매우 친숙합니다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매우 빠르게 작동하며 대용량 데이터 세트로도 잘 작동합니다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92720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67F2D-25E6-4B5E-A498-1EA9F69F0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03. </a:t>
            </a:r>
            <a:r>
              <a:rPr lang="en-US" altLang="ko-KR" dirty="0"/>
              <a:t>MySQL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AEA541-0271-4855-B844-4FF2F50855A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MySQL</a:t>
            </a:r>
            <a:r>
              <a:rPr lang="ko-KR" altLang="en-US" dirty="0"/>
              <a:t>의 특징</a:t>
            </a:r>
            <a:endParaRPr lang="en-US" altLang="ko-KR" dirty="0"/>
          </a:p>
          <a:p>
            <a:pPr lvl="2"/>
            <a:r>
              <a:rPr lang="ko-KR" altLang="en-US" dirty="0"/>
              <a:t>테이블의 기본 파일 크기 제한은 </a:t>
            </a:r>
            <a:r>
              <a:rPr lang="en-US" altLang="ko-KR" dirty="0"/>
              <a:t>4GB</a:t>
            </a:r>
            <a:r>
              <a:rPr lang="ko-KR" altLang="en-US" dirty="0"/>
              <a:t>이지만 운영체제에서 처리하는 경우 이론적인 제한인 </a:t>
            </a:r>
            <a:r>
              <a:rPr lang="en-US" altLang="ko-KR" dirty="0"/>
              <a:t>800</a:t>
            </a:r>
            <a:r>
              <a:rPr lang="ko-KR" altLang="en-US" dirty="0"/>
              <a:t>만 </a:t>
            </a:r>
            <a:r>
              <a:rPr lang="en-US" altLang="ko-KR" dirty="0"/>
              <a:t>TB</a:t>
            </a:r>
            <a:r>
              <a:rPr lang="ko-KR" altLang="en-US" dirty="0"/>
              <a:t>까지 늘릴 수 </a:t>
            </a:r>
            <a:r>
              <a:rPr lang="ko-KR" altLang="en-US" dirty="0" err="1"/>
              <a:t>있습</a:t>
            </a:r>
            <a:r>
              <a:rPr lang="ko-KR" altLang="en-US" dirty="0"/>
              <a:t> </a:t>
            </a:r>
            <a:r>
              <a:rPr lang="ko-KR" altLang="en-US" dirty="0" err="1"/>
              <a:t>니다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사용자 정의가 가능합니다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오픈소스 </a:t>
            </a:r>
            <a:r>
              <a:rPr lang="en-US" altLang="ko-KR" dirty="0"/>
              <a:t>GPL </a:t>
            </a:r>
            <a:r>
              <a:rPr lang="ko-KR" altLang="en-US" dirty="0"/>
              <a:t>라이선스를 통해 프로그래머는 자신의 특정 환경에 맞게 </a:t>
            </a:r>
            <a:r>
              <a:rPr lang="en-US" altLang="ko-KR" dirty="0"/>
              <a:t>MySQL </a:t>
            </a:r>
            <a:r>
              <a:rPr lang="ko-KR" altLang="en-US" dirty="0"/>
              <a:t>소프트웨어를 수정할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3337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14374</TotalTime>
  <Words>757</Words>
  <Application>Microsoft Office PowerPoint</Application>
  <PresentationFormat>화면 슬라이드 쇼(4:3)</PresentationFormat>
  <Paragraphs>137</Paragraphs>
  <Slides>52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9" baseType="lpstr">
      <vt:lpstr>Adobe Kaiti Std R</vt:lpstr>
      <vt:lpstr>HY견고딕</vt:lpstr>
      <vt:lpstr>맑은 고딕</vt:lpstr>
      <vt:lpstr>Arial</vt:lpstr>
      <vt:lpstr>Verdana</vt:lpstr>
      <vt:lpstr>Wingdings</vt:lpstr>
      <vt:lpstr>Office 테마</vt:lpstr>
      <vt:lpstr>CHAPTER 13. 데이터베이스 개발 환경 구축 : 북마켓 도서 관리 테이블 생성 및 도서 등록하기</vt:lpstr>
      <vt:lpstr>PowerPoint 프레젠테이션</vt:lpstr>
      <vt:lpstr>PowerPoint 프레젠테이션</vt:lpstr>
      <vt:lpstr>PowerPoint 프레젠테이션</vt:lpstr>
      <vt:lpstr>01. 데이터베이스</vt:lpstr>
      <vt:lpstr>02. 데이터베이스 관리 시스템</vt:lpstr>
      <vt:lpstr>03. MySQL</vt:lpstr>
      <vt:lpstr>03. MySQL</vt:lpstr>
      <vt:lpstr>03. MySQL</vt:lpstr>
      <vt:lpstr>03. MySQL</vt:lpstr>
      <vt:lpstr>PowerPoint 프레젠테이션</vt:lpstr>
      <vt:lpstr>01. phpMyAdmin</vt:lpstr>
      <vt:lpstr>02. MySQL 서버 실행하기</vt:lpstr>
      <vt:lpstr>03. phpMyAdmin에 접속하기</vt:lpstr>
      <vt:lpstr>03. phpMyAdmin에 접속하기</vt:lpstr>
      <vt:lpstr>04. MySQL 명령어 실행하기</vt:lpstr>
      <vt:lpstr>04. MySQL 명령어 실행하기</vt:lpstr>
      <vt:lpstr>04. MySQL 명령어 실행하기</vt:lpstr>
      <vt:lpstr>PowerPoint 프레젠테이션</vt:lpstr>
      <vt:lpstr>00. 데이터 정의 명령어</vt:lpstr>
      <vt:lpstr>01. 테이블 생성하기</vt:lpstr>
      <vt:lpstr>02. 테이블 조회하기</vt:lpstr>
      <vt:lpstr>02. 테이블 조회하기</vt:lpstr>
      <vt:lpstr>03. 테이블 구조 변경하기</vt:lpstr>
      <vt:lpstr>03. 테이블 구조 변경하기</vt:lpstr>
      <vt:lpstr>03. 테이블 구조 변경하기</vt:lpstr>
      <vt:lpstr>03. 테이블 구조 변경하기</vt:lpstr>
      <vt:lpstr>04. 테이블 이름 변경하기</vt:lpstr>
      <vt:lpstr>PowerPoint 프레젠테이션</vt:lpstr>
      <vt:lpstr>00. 데이터 조작 명령어 </vt:lpstr>
      <vt:lpstr>01. 데이터 등록하기</vt:lpstr>
      <vt:lpstr>02. 데이터 조회하기</vt:lpstr>
      <vt:lpstr>02. 데이터 조회하기</vt:lpstr>
      <vt:lpstr>02. 데이터 조회하기</vt:lpstr>
      <vt:lpstr>02. 데이터 조회하기</vt:lpstr>
      <vt:lpstr>02. 데이터 조회하기</vt:lpstr>
      <vt:lpstr>03. 데이터 수정하기</vt:lpstr>
      <vt:lpstr>04. 데이터 삭제하기</vt:lpstr>
      <vt:lpstr>04. 데이터 삭제하기</vt:lpstr>
      <vt:lpstr>PowerPoint 프레젠테이션</vt:lpstr>
      <vt:lpstr>05. [북마켓] 도서 관리 테이블 생성 및 도서 등록하기</vt:lpstr>
      <vt:lpstr>예제 13-4 웹 쇼핑몰의 데이터베이스 연동하기</vt:lpstr>
      <vt:lpstr>예제 13-4 웹 쇼핑몰의 데이터베이스 연동하기</vt:lpstr>
      <vt:lpstr>예제 13-5 웹 쇼핑몰의 도서 관리 테이블 만들기</vt:lpstr>
      <vt:lpstr>예제 13-5 웹 쇼핑몰의 도서 관리 테이블 만들기</vt:lpstr>
      <vt:lpstr>예제 13-5 웹 쇼핑몰의 도서 관리 테이블 만들기</vt:lpstr>
      <vt:lpstr>예제 13-5 웹 쇼핑몰의 도서 관리 테이블 만들기</vt:lpstr>
      <vt:lpstr>예제 13-6 웹 쇼핑몰의 도서 등록하기</vt:lpstr>
      <vt:lpstr>예제 13-6 웹 쇼핑몰의 도서 등록하기</vt:lpstr>
      <vt:lpstr>예제 13-6 웹 쇼핑몰의 도서 등록하기</vt:lpstr>
      <vt:lpstr>예제 13-6 웹 쇼핑몰의 도서 등록하기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오세종; 신현석</dc:creator>
  <cp:lastModifiedBy>SUNGMU KIM</cp:lastModifiedBy>
  <cp:revision>1016</cp:revision>
  <dcterms:created xsi:type="dcterms:W3CDTF">2012-07-11T10:23:22Z</dcterms:created>
  <dcterms:modified xsi:type="dcterms:W3CDTF">2024-07-23T00:57:18Z</dcterms:modified>
</cp:coreProperties>
</file>